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28"/>
  </p:notesMasterIdLst>
  <p:sldIdLst>
    <p:sldId id="385" r:id="rId3"/>
    <p:sldId id="410" r:id="rId4"/>
    <p:sldId id="411" r:id="rId5"/>
    <p:sldId id="418" r:id="rId6"/>
    <p:sldId id="465" r:id="rId7"/>
    <p:sldId id="466" r:id="rId8"/>
    <p:sldId id="419" r:id="rId9"/>
    <p:sldId id="460" r:id="rId10"/>
    <p:sldId id="351" r:id="rId11"/>
    <p:sldId id="422" r:id="rId12"/>
    <p:sldId id="461" r:id="rId13"/>
    <p:sldId id="462" r:id="rId14"/>
    <p:sldId id="467" r:id="rId15"/>
    <p:sldId id="459" r:id="rId16"/>
    <p:sldId id="463" r:id="rId17"/>
    <p:sldId id="436" r:id="rId18"/>
    <p:sldId id="434" r:id="rId19"/>
    <p:sldId id="384" r:id="rId20"/>
    <p:sldId id="464" r:id="rId21"/>
    <p:sldId id="468" r:id="rId22"/>
    <p:sldId id="470" r:id="rId23"/>
    <p:sldId id="469" r:id="rId24"/>
    <p:sldId id="403" r:id="rId25"/>
    <p:sldId id="405" r:id="rId26"/>
    <p:sldId id="407" r:id="rId27"/>
  </p:sldIdLst>
  <p:sldSz cx="9144000" cy="6858000" type="screen4x3"/>
  <p:notesSz cx="6858000" cy="9144000"/>
  <p:embeddedFontLst>
    <p:embeddedFont>
      <p:font typeface="VNI-Avo" pitchFamily="2" charset="0"/>
      <p:regular r:id="rId29"/>
      <p:bold r:id="rId30"/>
      <p:italic r:id="rId31"/>
      <p:boldItalic r:id="rId32"/>
    </p:embeddedFont>
    <p:embeddedFont>
      <p:font typeface="HP001" pitchFamily="34" charset="-93"/>
      <p:regular r:id="rId33"/>
      <p:bold r:id="rId34"/>
    </p:embeddedFont>
    <p:embeddedFont>
      <p:font typeface=".VnAvant" pitchFamily="34" charset="0"/>
      <p:regular r:id="rId35"/>
      <p:bold r:id="rId36"/>
      <p:italic r:id="rId37"/>
      <p:boldItalic r:id="rId38"/>
    </p:embeddedFont>
    <p:embeddedFont>
      <p:font typeface="Comic Sans MS" pitchFamily="66" charset="0"/>
      <p:regular r:id="rId39"/>
      <p:bold r:id="rId40"/>
      <p:italic r:id="rId41"/>
      <p:boldItalic r:id="rId42"/>
    </p:embeddedFont>
    <p:embeddedFont>
      <p:font typeface=".VnCooper" pitchFamily="34" charset="0"/>
      <p:regular r:id="rId43"/>
    </p:embeddedFont>
    <p:embeddedFont>
      <p:font typeface="HP-087" pitchFamily="34" charset="0"/>
      <p:bold r:id="rId44"/>
    </p:embeddedFont>
    <p:embeddedFont>
      <p:font typeface=".VnAvantH" pitchFamily="34" charset="0"/>
      <p:regular r:id="rId45"/>
      <p:bold r:id="rId46"/>
      <p:italic r:id="rId47"/>
      <p:boldItalic r:id="rId48"/>
    </p:embeddedFont>
    <p:embeddedFont>
      <p:font typeface="Calibri" pitchFamily="34" charset="0"/>
      <p:regular r:id="rId49"/>
      <p:bold r:id="rId50"/>
      <p:italic r:id="rId51"/>
      <p:boldItalic r:id="rId52"/>
    </p:embeddedFont>
  </p:embeddedFontLst>
  <p:custDataLst>
    <p:tags r:id="rId5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33"/>
    <a:srgbClr val="0066FF"/>
    <a:srgbClr val="F4F7FD"/>
    <a:srgbClr val="009900"/>
    <a:srgbClr val="002060"/>
    <a:srgbClr val="008000"/>
    <a:srgbClr val="CC3399"/>
    <a:srgbClr val="FFCCFF"/>
    <a:srgbClr val="9933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65" d="100"/>
          <a:sy n="65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font" Target="fonts/font22.fntdata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font" Target="fonts/font21.fntdata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font" Target="fonts/font2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23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26/08/2020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7545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3893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8524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6167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21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28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4.wmv"/><Relationship Id="rId1" Type="http://schemas.microsoft.com/office/2007/relationships/media" Target="../media/media4.wmv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2635045" y="3622247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4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1477316" y="76200"/>
            <a:ext cx="647164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KÕt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nèi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tri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thøc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víi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cuéc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sèng</a:t>
            </a:r>
            <a:endParaRPr lang="en-US" sz="3500" b="1" dirty="0" smtClean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4217" y="2322255"/>
            <a:ext cx="560281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H" panose="020B7200000000000000" pitchFamily="34" charset="0"/>
              </a:rPr>
              <a:t>TIÕNG VIÖT </a:t>
            </a:r>
          </a:p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H" panose="020B72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8501761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 bwMode="auto">
          <a:xfrm>
            <a:off x="309538" y="5500777"/>
            <a:ext cx="2854869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c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hong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choùng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cxnSp>
        <p:nvCxnSpPr>
          <p:cNvPr id="10" name="Straight Connector 9"/>
          <p:cNvCxnSpPr>
            <a:stCxn id="23" idx="2"/>
            <a:endCxn id="17" idx="0"/>
          </p:cNvCxnSpPr>
          <p:nvPr/>
        </p:nvCxnSpPr>
        <p:spPr bwMode="auto">
          <a:xfrm>
            <a:off x="1923922" y="3081523"/>
            <a:ext cx="2740165" cy="246197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11" idx="2"/>
            <a:endCxn id="14" idx="0"/>
          </p:cNvCxnSpPr>
          <p:nvPr/>
        </p:nvCxnSpPr>
        <p:spPr bwMode="auto">
          <a:xfrm flipH="1">
            <a:off x="1736973" y="3081523"/>
            <a:ext cx="2750574" cy="241925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2218841" y="152400"/>
            <a:ext cx="514275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Nèi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ch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÷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víi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h×nh</a:t>
            </a:r>
            <a:endParaRPr lang="vi-VN" sz="5000" b="1" dirty="0">
              <a:solidFill>
                <a:srgbClr val="008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3587431" y="5543495"/>
            <a:ext cx="2153312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b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oâng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suùng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6163768" y="5512366"/>
            <a:ext cx="2489381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b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aùnh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chöng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cxnSp>
        <p:nvCxnSpPr>
          <p:cNvPr id="28" name="Straight Connector 27"/>
          <p:cNvCxnSpPr>
            <a:stCxn id="18" idx="0"/>
            <a:endCxn id="24" idx="2"/>
          </p:cNvCxnSpPr>
          <p:nvPr/>
        </p:nvCxnSpPr>
        <p:spPr bwMode="auto">
          <a:xfrm flipH="1" flipV="1">
            <a:off x="7051172" y="3081523"/>
            <a:ext cx="357287" cy="24308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0" t="56667" r="62698" b="34444"/>
          <a:stretch/>
        </p:blipFill>
        <p:spPr>
          <a:xfrm>
            <a:off x="3359802" y="1277131"/>
            <a:ext cx="2255490" cy="1804392"/>
          </a:xfrm>
          <a:prstGeom prst="roundRect">
            <a:avLst>
              <a:gd name="adj" fmla="val 16667"/>
            </a:avLst>
          </a:prstGeom>
          <a:ln>
            <a:solidFill>
              <a:srgbClr val="92D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43" t="57403" r="38085" b="33708"/>
          <a:stretch/>
        </p:blipFill>
        <p:spPr>
          <a:xfrm>
            <a:off x="796177" y="1277131"/>
            <a:ext cx="2255490" cy="1804392"/>
          </a:xfrm>
          <a:prstGeom prst="roundRect">
            <a:avLst>
              <a:gd name="adj" fmla="val 16667"/>
            </a:avLst>
          </a:prstGeom>
          <a:ln>
            <a:solidFill>
              <a:srgbClr val="92D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3" t="57344" r="14025" b="33767"/>
          <a:stretch/>
        </p:blipFill>
        <p:spPr>
          <a:xfrm>
            <a:off x="5923427" y="1277131"/>
            <a:ext cx="2255490" cy="1804392"/>
          </a:xfrm>
          <a:prstGeom prst="roundRect">
            <a:avLst>
              <a:gd name="adj" fmla="val 16667"/>
            </a:avLst>
          </a:prstGeom>
          <a:ln>
            <a:solidFill>
              <a:srgbClr val="92D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2682632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409615" y="770831"/>
            <a:ext cx="21474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VNI-Avo" pitchFamily="2" charset="0"/>
              </a:rPr>
              <a:t>ong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2626042" y="770831"/>
            <a:ext cx="2620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VNI-Avo" pitchFamily="2" charset="0"/>
              </a:rPr>
              <a:t>oâng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723407" y="3156308"/>
            <a:ext cx="1752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tr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ong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11005" y="2102069"/>
            <a:ext cx="5693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tr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627092" y="2127571"/>
            <a:ext cx="1448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ong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4911441" y="789759"/>
            <a:ext cx="22721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VNI-Avo" pitchFamily="2" charset="0"/>
              </a:rPr>
              <a:t>ung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7086600" y="794916"/>
            <a:ext cx="205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VNI-Avo" pitchFamily="2" charset="0"/>
              </a:rPr>
              <a:t>öng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409615" y="4042606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doøng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voõng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boång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coäng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      </a:t>
            </a:r>
          </a:p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t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huùng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vuõng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ñöïng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höûng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50162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409615" y="770831"/>
            <a:ext cx="21474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VNI-Avo" pitchFamily="2" charset="0"/>
              </a:rPr>
              <a:t>ong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2626042" y="770831"/>
            <a:ext cx="2620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VNI-Avo" pitchFamily="2" charset="0"/>
              </a:rPr>
              <a:t>oâng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723407" y="3156308"/>
            <a:ext cx="1752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tr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ong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11005" y="2102069"/>
            <a:ext cx="5693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tr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627092" y="2127571"/>
            <a:ext cx="1448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ong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4911441" y="789759"/>
            <a:ext cx="22721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VNI-Avo" pitchFamily="2" charset="0"/>
              </a:rPr>
              <a:t>ung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7086600" y="794916"/>
            <a:ext cx="205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VNI-Avo" pitchFamily="2" charset="0"/>
              </a:rPr>
              <a:t>öng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446708" y="4042607"/>
            <a:ext cx="8305800" cy="1639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doøng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voõng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boång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coäng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         </a:t>
            </a:r>
          </a:p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t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huùng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vuõng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ñöïng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höûng</a:t>
            </a:r>
            <a:endParaRPr lang="en-US" sz="3600" b="1" dirty="0" smtClean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-408709" y="5873575"/>
            <a:ext cx="98090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400" b="1" dirty="0" err="1" smtClean="0">
                <a:solidFill>
                  <a:srgbClr val="008000"/>
                </a:solidFill>
                <a:latin typeface="VNI-Avo" pitchFamily="2" charset="0"/>
              </a:rPr>
              <a:t>chong</a:t>
            </a:r>
            <a:r>
              <a:rPr lang="en-US" sz="34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400" b="1" dirty="0" err="1" smtClean="0">
                <a:solidFill>
                  <a:srgbClr val="008000"/>
                </a:solidFill>
                <a:latin typeface="VNI-Avo" pitchFamily="2" charset="0"/>
              </a:rPr>
              <a:t>choùng</a:t>
            </a:r>
            <a:r>
              <a:rPr lang="en-US" sz="3400" b="1" dirty="0" smtClean="0">
                <a:solidFill>
                  <a:srgbClr val="008000"/>
                </a:solidFill>
                <a:latin typeface="VNI-Avo" pitchFamily="2" charset="0"/>
              </a:rPr>
              <a:t>    </a:t>
            </a:r>
            <a:r>
              <a:rPr lang="en-US" sz="3400" b="1" dirty="0" err="1" smtClean="0">
                <a:solidFill>
                  <a:srgbClr val="008000"/>
                </a:solidFill>
                <a:latin typeface="VNI-Avo" pitchFamily="2" charset="0"/>
              </a:rPr>
              <a:t>boâng</a:t>
            </a:r>
            <a:r>
              <a:rPr lang="en-US" sz="34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400" b="1" dirty="0" err="1" smtClean="0">
                <a:solidFill>
                  <a:srgbClr val="008000"/>
                </a:solidFill>
                <a:latin typeface="VNI-Avo" pitchFamily="2" charset="0"/>
              </a:rPr>
              <a:t>suùng</a:t>
            </a:r>
            <a:r>
              <a:rPr lang="en-US" sz="3400" b="1" dirty="0" smtClean="0">
                <a:solidFill>
                  <a:srgbClr val="008000"/>
                </a:solidFill>
                <a:latin typeface="VNI-Avo" pitchFamily="2" charset="0"/>
              </a:rPr>
              <a:t>    </a:t>
            </a:r>
            <a:r>
              <a:rPr lang="en-US" sz="3400" b="1" dirty="0" err="1" smtClean="0">
                <a:solidFill>
                  <a:srgbClr val="008000"/>
                </a:solidFill>
                <a:latin typeface="VNI-Avo" pitchFamily="2" charset="0"/>
              </a:rPr>
              <a:t>baùnh</a:t>
            </a:r>
            <a:r>
              <a:rPr lang="en-US" sz="34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400" b="1" dirty="0" err="1" smtClean="0">
                <a:solidFill>
                  <a:srgbClr val="008000"/>
                </a:solidFill>
                <a:latin typeface="VNI-Avo" pitchFamily="2" charset="0"/>
              </a:rPr>
              <a:t>chöng</a:t>
            </a:r>
            <a:endParaRPr lang="en-US" sz="3400" b="1" dirty="0">
              <a:solidFill>
                <a:srgbClr val="008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298593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1"/>
          <a:stretch/>
        </p:blipFill>
        <p:spPr bwMode="auto">
          <a:xfrm>
            <a:off x="1317809" y="1130712"/>
            <a:ext cx="7050770" cy="5390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0" y="44958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HP001" pitchFamily="34" charset="-93"/>
                <a:ea typeface="HP001" pitchFamily="34" charset="-93"/>
              </a:rPr>
              <a:t>ong</a:t>
            </a:r>
            <a:endParaRPr lang="vi-VN" sz="40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29690" y="28194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HP001" pitchFamily="34" charset="-93"/>
                <a:ea typeface="HP001" pitchFamily="34" charset="-93"/>
              </a:rPr>
              <a:t>ô</a:t>
            </a:r>
            <a:r>
              <a:rPr lang="en-US" sz="4000" dirty="0" err="1" smtClean="0">
                <a:latin typeface="HP001" pitchFamily="34" charset="-93"/>
                <a:ea typeface="HP001" pitchFamily="34" charset="-93"/>
              </a:rPr>
              <a:t>ng</a:t>
            </a:r>
            <a:endParaRPr lang="vi-VN" sz="40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7696" y="2843981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HP001" pitchFamily="34" charset="-93"/>
                <a:ea typeface="HP001" pitchFamily="34" charset="-93"/>
              </a:rPr>
              <a:t>ung</a:t>
            </a:r>
            <a:endParaRPr lang="vi-VN" sz="40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31860" y="4707192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HP001" pitchFamily="34" charset="-93"/>
                <a:ea typeface="HP001" pitchFamily="34" charset="-93"/>
              </a:rPr>
              <a:t>ưng</a:t>
            </a:r>
            <a:endParaRPr lang="vi-VN" sz="4000" dirty="0">
              <a:latin typeface="HP001" pitchFamily="34" charset="-93"/>
              <a:ea typeface="HP001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401477738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o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00200" y="1219200"/>
            <a:ext cx="6096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4442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oo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8537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3" name="u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47800" y="1600200"/>
            <a:ext cx="60960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2271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uw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47800" y="1524000"/>
            <a:ext cx="6096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00891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12" y="1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46355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FF9933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VNI-Avo" pitchFamily="2" charset="0"/>
              </a:rPr>
              <a:t>                </a:t>
            </a:r>
            <a:r>
              <a:rPr lang="en-US" b="1" dirty="0" err="1" smtClean="0">
                <a:solidFill>
                  <a:schemeClr val="bg1"/>
                </a:solidFill>
                <a:latin typeface="VNI-Avo" pitchFamily="2" charset="0"/>
              </a:rPr>
              <a:t>ong</a:t>
            </a:r>
            <a:r>
              <a:rPr lang="en-US" b="1" dirty="0" smtClean="0">
                <a:solidFill>
                  <a:schemeClr val="bg1"/>
                </a:solidFill>
                <a:latin typeface="VNI-Avo" pitchFamily="2" charset="0"/>
              </a:rPr>
              <a:t>    </a:t>
            </a:r>
            <a:r>
              <a:rPr lang="en-US" b="1" dirty="0" err="1" smtClean="0">
                <a:solidFill>
                  <a:schemeClr val="bg1"/>
                </a:solidFill>
                <a:latin typeface="VNI-Avo" pitchFamily="2" charset="0"/>
              </a:rPr>
              <a:t>oâng</a:t>
            </a:r>
            <a:r>
              <a:rPr lang="en-US" b="1" dirty="0" smtClean="0">
                <a:solidFill>
                  <a:schemeClr val="bg1"/>
                </a:solidFill>
                <a:latin typeface="VNI-Avo" pitchFamily="2" charset="0"/>
              </a:rPr>
              <a:t>    </a:t>
            </a:r>
            <a:r>
              <a:rPr lang="en-US" b="1" dirty="0" err="1" smtClean="0">
                <a:solidFill>
                  <a:schemeClr val="bg1"/>
                </a:solidFill>
                <a:latin typeface="VNI-Avo" pitchFamily="2" charset="0"/>
              </a:rPr>
              <a:t>ung</a:t>
            </a:r>
            <a:r>
              <a:rPr lang="en-US" b="1" dirty="0" smtClean="0">
                <a:solidFill>
                  <a:schemeClr val="bg1"/>
                </a:solidFill>
                <a:latin typeface="VNI-Avo" pitchFamily="2" charset="0"/>
              </a:rPr>
              <a:t>    </a:t>
            </a:r>
            <a:r>
              <a:rPr lang="en-US" b="1" dirty="0" err="1" smtClean="0">
                <a:solidFill>
                  <a:schemeClr val="bg1"/>
                </a:solidFill>
                <a:latin typeface="VNI-Avo" pitchFamily="2" charset="0"/>
              </a:rPr>
              <a:t>öng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TIẾT 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FF9933"/>
                </a:solidFill>
                <a:latin typeface=".VnCooper" pitchFamily="34" charset="0"/>
              </a:rPr>
              <a:t>61</a:t>
            </a:r>
            <a:endParaRPr lang="vi-VN" sz="50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340619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chemeClr val="accent6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VNI-Avo" pitchFamily="2" charset="0"/>
              </a:rPr>
              <a:t>                </a:t>
            </a:r>
            <a:r>
              <a:rPr lang="en-US" b="1" dirty="0" err="1" smtClean="0">
                <a:solidFill>
                  <a:schemeClr val="bg1"/>
                </a:solidFill>
                <a:latin typeface="VNI-Avo" pitchFamily="2" charset="0"/>
              </a:rPr>
              <a:t>ong</a:t>
            </a:r>
            <a:r>
              <a:rPr lang="en-US" b="1" dirty="0" smtClean="0">
                <a:solidFill>
                  <a:schemeClr val="bg1"/>
                </a:solidFill>
                <a:latin typeface="VNI-Avo" pitchFamily="2" charset="0"/>
              </a:rPr>
              <a:t>    </a:t>
            </a:r>
            <a:r>
              <a:rPr lang="en-US" b="1" dirty="0" err="1" smtClean="0">
                <a:solidFill>
                  <a:schemeClr val="bg1"/>
                </a:solidFill>
                <a:latin typeface="VNI-Avo" pitchFamily="2" charset="0"/>
              </a:rPr>
              <a:t>oâng</a:t>
            </a:r>
            <a:r>
              <a:rPr lang="en-US" b="1" dirty="0" smtClean="0">
                <a:solidFill>
                  <a:schemeClr val="bg1"/>
                </a:solidFill>
                <a:latin typeface="VNI-Avo" pitchFamily="2" charset="0"/>
              </a:rPr>
              <a:t>    </a:t>
            </a:r>
            <a:r>
              <a:rPr lang="en-US" b="1" dirty="0" err="1" smtClean="0">
                <a:solidFill>
                  <a:schemeClr val="bg1"/>
                </a:solidFill>
                <a:latin typeface="VNI-Avo" pitchFamily="2" charset="0"/>
              </a:rPr>
              <a:t>ung</a:t>
            </a:r>
            <a:r>
              <a:rPr lang="en-US" b="1" dirty="0" smtClean="0">
                <a:solidFill>
                  <a:schemeClr val="bg1"/>
                </a:solidFill>
                <a:latin typeface="VNI-Avo" pitchFamily="2" charset="0"/>
              </a:rPr>
              <a:t>    </a:t>
            </a:r>
            <a:r>
              <a:rPr lang="en-US" b="1" dirty="0" err="1" smtClean="0">
                <a:solidFill>
                  <a:schemeClr val="bg1"/>
                </a:solidFill>
                <a:latin typeface="VNI-Avo" pitchFamily="2" charset="0"/>
              </a:rPr>
              <a:t>öng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chemeClr val="accent6"/>
                </a:solidFill>
                <a:latin typeface=".VnCooper" pitchFamily="34" charset="0"/>
              </a:rPr>
              <a:t>61</a:t>
            </a:r>
            <a:endParaRPr lang="vi-VN" sz="5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161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329705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953" b="-106"/>
          <a:stretch/>
        </p:blipFill>
        <p:spPr bwMode="auto">
          <a:xfrm>
            <a:off x="-17617" y="3200400"/>
            <a:ext cx="9156701" cy="295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953" b="-106"/>
          <a:stretch/>
        </p:blipFill>
        <p:spPr bwMode="auto">
          <a:xfrm>
            <a:off x="-14748" y="1751545"/>
            <a:ext cx="9156701" cy="295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751245" y="2504760"/>
            <a:ext cx="25699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   o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Ϊ</a:t>
            </a:r>
            <a:r>
              <a:rPr lang="vi-VN" sz="7200" dirty="0" smtClean="0">
                <a:latin typeface="HP001" pitchFamily="34" charset="-93"/>
                <a:ea typeface="HP001" pitchFamily="34" charset="-93"/>
              </a:rPr>
              <a:t>ḑ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50688" y="2504759"/>
            <a:ext cx="14542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ô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Ϊ</a:t>
            </a:r>
            <a:r>
              <a:rPr lang="vi-VN" sz="7200" dirty="0" smtClean="0">
                <a:latin typeface="HP001" pitchFamily="34" charset="-93"/>
                <a:ea typeface="HP001" pitchFamily="34" charset="-93"/>
              </a:rPr>
              <a:t>ḑ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1964" y="2526495"/>
            <a:ext cx="16450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 smtClean="0">
                <a:latin typeface="HP001" pitchFamily="34" charset="-93"/>
                <a:ea typeface="HP001" pitchFamily="34" charset="-93"/>
              </a:rPr>
              <a:t>ʘȰḑ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75996" y="2509680"/>
            <a:ext cx="16450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ʞȰḑ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285120" y="4667071"/>
            <a:ext cx="43043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bô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Ϊ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ḑ </a:t>
            </a:r>
            <a:r>
              <a:rPr lang="vi-VN" sz="7200" dirty="0" smtClean="0">
                <a:latin typeface="HP001" pitchFamily="34" charset="-93"/>
                <a:ea typeface="HP001" pitchFamily="34" charset="-93"/>
              </a:rPr>
              <a:t>ȨʥȰḑ</a:t>
            </a:r>
            <a:endParaRPr lang="vi-VN" sz="72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61528" y="4680524"/>
            <a:ext cx="52693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bɁʏ 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ε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ɼȰḑ </a:t>
            </a:r>
          </a:p>
        </p:txBody>
      </p:sp>
    </p:spTree>
    <p:extLst>
      <p:ext uri="{BB962C8B-B14F-4D97-AF65-F5344CB8AC3E}">
        <p14:creationId xmlns:p14="http://schemas.microsoft.com/office/powerpoint/2010/main" val="3852961571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-1"/>
            <a:ext cx="6330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19999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-1"/>
            <a:ext cx="6330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37578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" b="61111"/>
          <a:stretch/>
        </p:blipFill>
        <p:spPr>
          <a:xfrm>
            <a:off x="-12112" y="-6929"/>
            <a:ext cx="9144000" cy="423418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927" y="457200"/>
            <a:ext cx="2514600" cy="838200"/>
            <a:chOff x="228600" y="228600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45476" y="4234181"/>
            <a:ext cx="87734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 Nam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theo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meï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ñi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chôï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Chôï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ñoâng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vui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vaø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baùn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ñuû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thöù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Ngay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töø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coång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daõy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haøng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ñoà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duøng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gia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ñình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Beân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trong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haøng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rau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thòt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vaø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caù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Nam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thích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laém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vì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laàn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ñaàu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cuøng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meï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ñi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chôï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  <a:endParaRPr lang="vi-VN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743200" y="2286000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2895600" y="2438400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7162800" y="4724400"/>
            <a:ext cx="838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5896896" y="5225844"/>
            <a:ext cx="838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8001000" y="5225844"/>
            <a:ext cx="838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3505200" y="5715000"/>
            <a:ext cx="838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7391400" y="5715000"/>
            <a:ext cx="838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1447800" y="6722358"/>
            <a:ext cx="838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8600" y="228600"/>
            <a:ext cx="2209800" cy="838200"/>
            <a:chOff x="228600" y="228600"/>
            <a:chExt cx="22098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 smtClean="0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VNI-Avo" pitchFamily="2" charset="0"/>
              </a:rPr>
              <a:t>Chôï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vaø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sieâu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thò</a:t>
            </a:r>
            <a:r>
              <a:rPr lang="en-US" sz="3600" b="1" dirty="0" smtClean="0">
                <a:latin typeface="VNI-Avo" pitchFamily="2" charset="0"/>
              </a:rPr>
              <a:t> </a:t>
            </a:r>
            <a:endParaRPr lang="vi-VN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1" t="58890" r="48387" b="6666"/>
          <a:stretch/>
        </p:blipFill>
        <p:spPr>
          <a:xfrm>
            <a:off x="228600" y="1849581"/>
            <a:ext cx="3934691" cy="48790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2" t="60250" r="8246" b="5306"/>
          <a:stretch/>
        </p:blipFill>
        <p:spPr>
          <a:xfrm>
            <a:off x="4468091" y="1953491"/>
            <a:ext cx="3934691" cy="487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9851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" t="10000" b="71111"/>
          <a:stretch/>
        </p:blipFill>
        <p:spPr>
          <a:xfrm>
            <a:off x="0" y="-1"/>
            <a:ext cx="9144000" cy="42526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568" y="4797461"/>
            <a:ext cx="10327254" cy="83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50" dirty="0" err="1" smtClean="0">
                <a:latin typeface="VNI-Avo" pitchFamily="2" charset="0"/>
              </a:rPr>
              <a:t>Nhöõng</a:t>
            </a:r>
            <a:r>
              <a:rPr lang="en-US" sz="3750" dirty="0" smtClean="0">
                <a:latin typeface="VNI-Avo" pitchFamily="2" charset="0"/>
              </a:rPr>
              <a:t> </a:t>
            </a:r>
            <a:r>
              <a:rPr lang="en-US" sz="3750" dirty="0" err="1" smtClean="0">
                <a:latin typeface="VNI-Avo" pitchFamily="2" charset="0"/>
              </a:rPr>
              <a:t>boâng</a:t>
            </a:r>
            <a:r>
              <a:rPr lang="en-US" sz="3750" dirty="0" smtClean="0">
                <a:latin typeface="VNI-Avo" pitchFamily="2" charset="0"/>
              </a:rPr>
              <a:t> </a:t>
            </a:r>
            <a:r>
              <a:rPr lang="en-US" sz="3750" dirty="0" err="1" smtClean="0">
                <a:latin typeface="VNI-Avo" pitchFamily="2" charset="0"/>
              </a:rPr>
              <a:t>hoàng</a:t>
            </a:r>
            <a:r>
              <a:rPr lang="en-US" sz="3750" dirty="0" smtClean="0">
                <a:latin typeface="VNI-Avo" pitchFamily="2" charset="0"/>
              </a:rPr>
              <a:t> rung </a:t>
            </a:r>
            <a:r>
              <a:rPr lang="en-US" sz="3750" dirty="0" err="1" smtClean="0">
                <a:latin typeface="VNI-Avo" pitchFamily="2" charset="0"/>
              </a:rPr>
              <a:t>rinh</a:t>
            </a:r>
            <a:r>
              <a:rPr lang="en-US" sz="3750" dirty="0" smtClean="0">
                <a:latin typeface="VNI-Avo" pitchFamily="2" charset="0"/>
              </a:rPr>
              <a:t> </a:t>
            </a:r>
            <a:r>
              <a:rPr lang="en-US" sz="3750" dirty="0" err="1" smtClean="0">
                <a:latin typeface="VNI-Avo" pitchFamily="2" charset="0"/>
              </a:rPr>
              <a:t>trong</a:t>
            </a:r>
            <a:r>
              <a:rPr lang="en-US" sz="3750" dirty="0" smtClean="0">
                <a:latin typeface="VNI-Avo" pitchFamily="2" charset="0"/>
              </a:rPr>
              <a:t> </a:t>
            </a:r>
            <a:r>
              <a:rPr lang="en-US" sz="3750" dirty="0" err="1" smtClean="0">
                <a:latin typeface="VNI-Avo" pitchFamily="2" charset="0"/>
              </a:rPr>
              <a:t>gioù</a:t>
            </a:r>
            <a:r>
              <a:rPr lang="en-US" sz="3750" dirty="0" smtClean="0">
                <a:latin typeface="VNI-Avo" pitchFamily="2" charset="0"/>
              </a:rPr>
              <a:t>.</a:t>
            </a:r>
            <a:endParaRPr lang="en-US" sz="3750" dirty="0">
              <a:latin typeface="VNI-Avo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2" name="Group 1"/>
          <p:cNvGrpSpPr/>
          <p:nvPr/>
        </p:nvGrpSpPr>
        <p:grpSpPr>
          <a:xfrm>
            <a:off x="119573" y="609600"/>
            <a:ext cx="3048000" cy="742728"/>
            <a:chOff x="27709" y="762000"/>
            <a:chExt cx="3048000" cy="777667"/>
          </a:xfrm>
        </p:grpSpPr>
        <p:sp>
          <p:nvSpPr>
            <p:cNvPr id="12" name="Rounded Rectangle 11"/>
            <p:cNvSpPr/>
            <p:nvPr/>
          </p:nvSpPr>
          <p:spPr>
            <a:xfrm>
              <a:off x="637309" y="762000"/>
              <a:ext cx="2438400" cy="77766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Nhận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7709" y="762000"/>
              <a:ext cx="914400" cy="77766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078181" y="4966768"/>
            <a:ext cx="1165704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00" b="1" dirty="0" err="1" smtClean="0">
                <a:solidFill>
                  <a:srgbClr val="FC0462"/>
                </a:solidFill>
                <a:latin typeface="VNI-Avo" pitchFamily="2" charset="0"/>
              </a:rPr>
              <a:t>oâng</a:t>
            </a:r>
            <a:endParaRPr lang="vi-VN" sz="3900" dirty="0">
              <a:solidFill>
                <a:srgbClr val="FC046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1243" y="4962988"/>
            <a:ext cx="13716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 err="1" smtClean="0">
                <a:solidFill>
                  <a:srgbClr val="FC0462"/>
                </a:solidFill>
                <a:latin typeface="VNI-Avo" pitchFamily="2" charset="0"/>
              </a:rPr>
              <a:t>ung</a:t>
            </a:r>
            <a:endParaRPr lang="vi-VN" sz="3900" b="1" dirty="0">
              <a:solidFill>
                <a:srgbClr val="FC046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70562" y="4963927"/>
            <a:ext cx="1165704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00" b="1" dirty="0" err="1" smtClean="0">
                <a:solidFill>
                  <a:srgbClr val="FC0462"/>
                </a:solidFill>
                <a:latin typeface="VNI-Avo" pitchFamily="2" charset="0"/>
              </a:rPr>
              <a:t>oâng</a:t>
            </a:r>
            <a:endParaRPr lang="vi-VN" sz="3900" dirty="0">
              <a:solidFill>
                <a:srgbClr val="FC046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6431" y="4973775"/>
            <a:ext cx="13716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 err="1" smtClean="0">
                <a:solidFill>
                  <a:srgbClr val="FC0462"/>
                </a:solidFill>
                <a:latin typeface="VNI-Avo" pitchFamily="2" charset="0"/>
              </a:rPr>
              <a:t>öng</a:t>
            </a:r>
            <a:endParaRPr lang="vi-VN" sz="3900" b="1" dirty="0">
              <a:solidFill>
                <a:srgbClr val="FC046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51965" y="4962988"/>
            <a:ext cx="13716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 err="1">
                <a:solidFill>
                  <a:srgbClr val="FC0462"/>
                </a:solidFill>
                <a:latin typeface="VNI-Avo" pitchFamily="2" charset="0"/>
              </a:rPr>
              <a:t>o</a:t>
            </a:r>
            <a:r>
              <a:rPr lang="en-US" sz="3900" b="1" dirty="0" err="1" smtClean="0">
                <a:solidFill>
                  <a:srgbClr val="FC0462"/>
                </a:solidFill>
                <a:latin typeface="VNI-Avo" pitchFamily="2" charset="0"/>
              </a:rPr>
              <a:t>ng</a:t>
            </a:r>
            <a:endParaRPr lang="vi-VN" sz="3900" b="1" dirty="0">
              <a:solidFill>
                <a:srgbClr val="FC04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  <p:bldP spid="14" grpId="0"/>
      <p:bldP spid="16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409615" y="770831"/>
            <a:ext cx="21474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VNI-Avo" pitchFamily="2" charset="0"/>
              </a:rPr>
              <a:t>ong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2626042" y="770831"/>
            <a:ext cx="2620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VNI-Avo" pitchFamily="2" charset="0"/>
              </a:rPr>
              <a:t>oâng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723407" y="3156308"/>
            <a:ext cx="1752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tr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ong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11005" y="2102069"/>
            <a:ext cx="5693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tr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627092" y="2127571"/>
            <a:ext cx="1448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ong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4911441" y="789759"/>
            <a:ext cx="22721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VNI-Avo" pitchFamily="2" charset="0"/>
              </a:rPr>
              <a:t>ung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7086600" y="794916"/>
            <a:ext cx="205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VNI-Avo" pitchFamily="2" charset="0"/>
              </a:rPr>
              <a:t>öng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362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8" grpId="0"/>
      <p:bldP spid="32" grpId="0"/>
      <p:bldP spid="33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ASMO\vector-illustration-cute-cartoon-boy-600w-25354004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09" y="921841"/>
            <a:ext cx="6324600" cy="63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76500" y="3276600"/>
            <a:ext cx="4876800" cy="3276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677379" y="3962400"/>
            <a:ext cx="45304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002060"/>
                </a:solidFill>
                <a:latin typeface="VNI-Avo" pitchFamily="2" charset="0"/>
              </a:rPr>
              <a:t>Taïo tieáng môùi coù vaàn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ong</a:t>
            </a:r>
            <a:r>
              <a:rPr lang="vi-VN" sz="48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oâng</a:t>
            </a:r>
            <a:r>
              <a:rPr lang="en-US" sz="4800" b="1" dirty="0" smtClean="0">
                <a:solidFill>
                  <a:schemeClr val="tx2"/>
                </a:solidFill>
                <a:latin typeface="VNI-Avo" pitchFamily="2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ung</a:t>
            </a:r>
            <a:r>
              <a:rPr lang="en-US" sz="4800" b="1" dirty="0" smtClean="0">
                <a:latin typeface="VNI-Avo" pitchFamily="2" charset="0"/>
              </a:rPr>
              <a:t>,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öng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52400"/>
            <a:ext cx="5067300" cy="76944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Mình cùng thi tài! </a:t>
            </a:r>
            <a:endParaRPr lang="vi-VN" sz="4400" b="1"/>
          </a:p>
        </p:txBody>
      </p:sp>
    </p:spTree>
    <p:extLst>
      <p:ext uri="{BB962C8B-B14F-4D97-AF65-F5344CB8AC3E}">
        <p14:creationId xmlns:p14="http://schemas.microsoft.com/office/powerpoint/2010/main" val="220750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7679931" y="2645594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947318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087143" y="2597841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 flipV="1">
            <a:off x="7989887" y="2968650"/>
            <a:ext cx="117475" cy="45719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7" t="43679" b="33237"/>
          <a:stretch/>
        </p:blipFill>
        <p:spPr bwMode="auto">
          <a:xfrm>
            <a:off x="5149488" y="2799071"/>
            <a:ext cx="667657" cy="44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467747" y="2635941"/>
            <a:ext cx="792163" cy="646112"/>
            <a:chOff x="7283850" y="1600200"/>
            <a:chExt cx="792163" cy="646112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7283850" y="1600200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544032" y="1847056"/>
              <a:ext cx="228600" cy="7620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8" r="50000" b="60143"/>
          <a:stretch/>
        </p:blipFill>
        <p:spPr bwMode="auto">
          <a:xfrm>
            <a:off x="3999252" y="2820439"/>
            <a:ext cx="551656" cy="38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967277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9" name="Picture 4" descr="E:\ASMO\vector-illustration-cute-cartoon-boy-600w-253540042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5"/>
          <a:stretch/>
        </p:blipFill>
        <p:spPr bwMode="auto">
          <a:xfrm>
            <a:off x="3652375" y="152401"/>
            <a:ext cx="2049520" cy="192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810000" y="924575"/>
            <a:ext cx="1673224" cy="105662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969735"/>
            <a:ext cx="2007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002060"/>
                </a:solidFill>
                <a:latin typeface="VNI-Avo" pitchFamily="2" charset="0"/>
              </a:rPr>
              <a:t>Taïo tieáng môùi coù </a:t>
            </a:r>
            <a:r>
              <a:rPr lang="vi-VN" b="1" dirty="0" smtClean="0">
                <a:solidFill>
                  <a:srgbClr val="002060"/>
                </a:solidFill>
                <a:latin typeface="VNI-Avo" pitchFamily="2" charset="0"/>
              </a:rPr>
              <a:t>vaàn</a:t>
            </a:r>
            <a:r>
              <a:rPr lang="en-US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VNI-Avo" pitchFamily="2" charset="0"/>
              </a:rPr>
              <a:t>ong</a:t>
            </a:r>
            <a:r>
              <a:rPr lang="vi-VN" b="1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VNI-Avo" pitchFamily="2" charset="0"/>
              </a:rPr>
              <a:t>oâng</a:t>
            </a:r>
            <a:r>
              <a:rPr lang="en-US" b="1" dirty="0">
                <a:solidFill>
                  <a:schemeClr val="tx2"/>
                </a:solidFill>
                <a:latin typeface="VNI-Avo" pitchFamily="2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VNI-Avo" pitchFamily="2" charset="0"/>
              </a:rPr>
              <a:t>ung</a:t>
            </a:r>
            <a:r>
              <a:rPr lang="en-US" b="1" dirty="0">
                <a:latin typeface="VNI-Avo" pitchFamily="2" charset="0"/>
              </a:rPr>
              <a:t>,</a:t>
            </a:r>
            <a:r>
              <a:rPr lang="en-US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VNI-Avo" pitchFamily="2" charset="0"/>
              </a:rPr>
              <a:t>öng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3124200" cy="46166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Mình cùng thi tài! </a:t>
            </a:r>
            <a:endParaRPr lang="vi-VN" sz="2400" b="1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740610" y="4525433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282915" y="4191000"/>
            <a:ext cx="8600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.VnAvant" pitchFamily="34" charset="0"/>
              </a:rPr>
              <a:t>M: 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506805" y="4572000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5701894" y="41822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271995" y="454501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1">
            <a:extLst>
              <a:ext uri="{FF2B5EF4-FFF2-40B4-BE49-F238E27FC236}">
                <a16:creationId xmlns="" xmlns:a16="http://schemas.microsoft.com/office/drawing/2014/main" id="{C9A9E15A-4DBD-4571-B399-A95262855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7485" y="4191000"/>
            <a:ext cx="1120315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VNI-Avo" pitchFamily="2" charset="0"/>
              </a:rPr>
              <a:t>öng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53C98235-547F-44C2-9A12-288E1BCB98A0}"/>
              </a:ext>
            </a:extLst>
          </p:cNvPr>
          <p:cNvCxnSpPr/>
          <p:nvPr/>
        </p:nvCxnSpPr>
        <p:spPr>
          <a:xfrm flipH="1">
            <a:off x="6681788" y="2895600"/>
            <a:ext cx="100012" cy="1524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1">
            <a:extLst>
              <a:ext uri="{FF2B5EF4-FFF2-40B4-BE49-F238E27FC236}">
                <a16:creationId xmlns="" xmlns:a16="http://schemas.microsoft.com/office/drawing/2014/main" id="{99CBFDCE-1E3F-4C98-87C3-8DD78C277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7730" y="4190031"/>
            <a:ext cx="1845270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tröùng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A43C94E-0FA4-46D3-B1AD-918B668F34DC}"/>
              </a:ext>
            </a:extLst>
          </p:cNvPr>
          <p:cNvSpPr txBox="1"/>
          <p:nvPr/>
        </p:nvSpPr>
        <p:spPr>
          <a:xfrm flipH="1">
            <a:off x="1029914" y="4067889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B050"/>
                </a:solidFill>
                <a:latin typeface="VNI-Avo" pitchFamily="2" charset="0"/>
              </a:rPr>
              <a:t>tröùng</a:t>
            </a:r>
            <a:endParaRPr lang="en-US" sz="48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4" name="Rectangle 11">
            <a:extLst>
              <a:ext uri="{FF2B5EF4-FFF2-40B4-BE49-F238E27FC236}">
                <a16:creationId xmlns="" xmlns:a16="http://schemas.microsoft.com/office/drawing/2014/main" id="{77B84B88-3886-46AB-8A48-C7BD25D28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9109" y="4194407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VNI-Avo" pitchFamily="2" charset="0"/>
              </a:rPr>
              <a:t>tr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6446983" y="2668453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53C98235-547F-44C2-9A12-288E1BCB98A0}"/>
              </a:ext>
            </a:extLst>
          </p:cNvPr>
          <p:cNvCxnSpPr/>
          <p:nvPr/>
        </p:nvCxnSpPr>
        <p:spPr>
          <a:xfrm flipH="1">
            <a:off x="6019800" y="4432571"/>
            <a:ext cx="113522" cy="10741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3343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14" grpId="0" animBg="1"/>
      <p:bldP spid="17" grpId="0" animBg="1"/>
      <p:bldP spid="2" grpId="0" animBg="1"/>
      <p:bldP spid="30" grpId="0" animBg="1"/>
      <p:bldP spid="26" grpId="0"/>
      <p:bldP spid="29" grpId="0" animBg="1"/>
      <p:bldP spid="35" grpId="0" animBg="1"/>
      <p:bldP spid="40" grpId="0" animBg="1"/>
      <p:bldP spid="32" grpId="0"/>
      <p:bldP spid="34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457200" y="220980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doøng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voõng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boång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coäng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      </a:t>
            </a:r>
          </a:p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t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huùng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vuõng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ñöïng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höûng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037120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409615" y="770831"/>
            <a:ext cx="21474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VNI-Avo" pitchFamily="2" charset="0"/>
              </a:rPr>
              <a:t>ong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2626042" y="770831"/>
            <a:ext cx="2620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VNI-Avo" pitchFamily="2" charset="0"/>
              </a:rPr>
              <a:t>oâng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723407" y="3156308"/>
            <a:ext cx="1752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tr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ong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11005" y="2102069"/>
            <a:ext cx="5693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tr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627092" y="2127571"/>
            <a:ext cx="1448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ong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4911441" y="789759"/>
            <a:ext cx="22721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VNI-Avo" pitchFamily="2" charset="0"/>
              </a:rPr>
              <a:t>ung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7086600" y="794916"/>
            <a:ext cx="205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VNI-Avo" pitchFamily="2" charset="0"/>
              </a:rPr>
              <a:t>öng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409615" y="4042606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doøng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voõng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boång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coäng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      </a:t>
            </a:r>
          </a:p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t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huùng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vuõng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ñöïng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höûng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10522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</a:t>
            </a:r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hư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4842</TotalTime>
  <Words>290</Words>
  <Application>Microsoft Office PowerPoint</Application>
  <PresentationFormat>On-screen Show (4:3)</PresentationFormat>
  <Paragraphs>120</Paragraphs>
  <Slides>25</Slides>
  <Notes>8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VNI-Avo</vt:lpstr>
      <vt:lpstr>HP001</vt:lpstr>
      <vt:lpstr>Times New Roman</vt:lpstr>
      <vt:lpstr>.VnAvant</vt:lpstr>
      <vt:lpstr>Comic Sans MS</vt:lpstr>
      <vt:lpstr>.VnCooper</vt:lpstr>
      <vt:lpstr>HP-087</vt:lpstr>
      <vt:lpstr>.VnAvantH</vt:lpstr>
      <vt:lpstr>Calibri</vt:lpstr>
      <vt:lpstr>Office Theme</vt:lpstr>
      <vt:lpstr>1_Default Design</vt:lpstr>
      <vt:lpstr>PowerPoint Presentation</vt:lpstr>
      <vt:lpstr>                ong    oâng    ung    öng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ong    oâng    ung    öng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Chôï vaø sieâu thò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Admin</cp:lastModifiedBy>
  <cp:revision>332</cp:revision>
  <dcterms:created xsi:type="dcterms:W3CDTF">2006-08-16T00:00:00Z</dcterms:created>
  <dcterms:modified xsi:type="dcterms:W3CDTF">2020-08-26T11:25:14Z</dcterms:modified>
</cp:coreProperties>
</file>